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1" r:id="rId7"/>
    <p:sldId id="260" r:id="rId8"/>
    <p:sldId id="264" r:id="rId9"/>
    <p:sldId id="263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1124744"/>
            <a:ext cx="756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¿</a:t>
            </a:r>
            <a:r>
              <a:rPr lang="es-E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Te gusta ver los dibujos animados?</a:t>
            </a:r>
          </a:p>
          <a:p>
            <a:pPr algn="ctr"/>
            <a:r>
              <a:rPr lang="es-E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Relata de qué están vestidos tus personajes favoritos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333767785_07.jpg"/>
          <p:cNvPicPr>
            <a:picLocks noChangeAspect="1"/>
          </p:cNvPicPr>
          <p:nvPr/>
        </p:nvPicPr>
        <p:blipFill>
          <a:blip r:embed="rId3" cstate="print"/>
          <a:srcRect l="25588" r="28738"/>
          <a:stretch>
            <a:fillRect/>
          </a:stretch>
        </p:blipFill>
        <p:spPr>
          <a:xfrm>
            <a:off x="2339752" y="857250"/>
            <a:ext cx="4176464" cy="514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2236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1250" y="1071562"/>
            <a:ext cx="4381500" cy="4714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149eea358ad7f947308bad572f7d9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0" y="233362"/>
            <a:ext cx="4762500" cy="6391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824_cover.jpeg"/>
          <p:cNvPicPr>
            <a:picLocks noChangeAspect="1"/>
          </p:cNvPicPr>
          <p:nvPr/>
        </p:nvPicPr>
        <p:blipFill>
          <a:blip r:embed="rId3" cstate="print"/>
          <a:srcRect l="7476" r="8263"/>
          <a:stretch>
            <a:fillRect/>
          </a:stretch>
        </p:blipFill>
        <p:spPr>
          <a:xfrm>
            <a:off x="683568" y="1143000"/>
            <a:ext cx="7704856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LubFIbICOX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980728"/>
            <a:ext cx="4032448" cy="5020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Froz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764704"/>
            <a:ext cx="4122996" cy="5269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928670"/>
            <a:ext cx="3071834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uxfon.com_1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59839"/>
          <a:stretch>
            <a:fillRect/>
          </a:stretch>
        </p:blipFill>
        <p:spPr bwMode="auto">
          <a:xfrm>
            <a:off x="2357422" y="1000108"/>
            <a:ext cx="300039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770437aa1654d18513140b54a62461ed3a2a18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</cp:revision>
  <dcterms:created xsi:type="dcterms:W3CDTF">2019-04-01T19:46:43Z</dcterms:created>
  <dcterms:modified xsi:type="dcterms:W3CDTF">2019-06-12T17:47:44Z</dcterms:modified>
</cp:coreProperties>
</file>